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B67-8EF4-4A9C-98D5-823B092C5E8E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D03B-BA9C-40CA-8403-64ECE5D0F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72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B67-8EF4-4A9C-98D5-823B092C5E8E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D03B-BA9C-40CA-8403-64ECE5D0F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892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B67-8EF4-4A9C-98D5-823B092C5E8E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D03B-BA9C-40CA-8403-64ECE5D0F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078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B67-8EF4-4A9C-98D5-823B092C5E8E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D03B-BA9C-40CA-8403-64ECE5D0F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07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B67-8EF4-4A9C-98D5-823B092C5E8E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D03B-BA9C-40CA-8403-64ECE5D0F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211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B67-8EF4-4A9C-98D5-823B092C5E8E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D03B-BA9C-40CA-8403-64ECE5D0F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8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B67-8EF4-4A9C-98D5-823B092C5E8E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D03B-BA9C-40CA-8403-64ECE5D0F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86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B67-8EF4-4A9C-98D5-823B092C5E8E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D03B-BA9C-40CA-8403-64ECE5D0F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503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B67-8EF4-4A9C-98D5-823B092C5E8E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D03B-BA9C-40CA-8403-64ECE5D0F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45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B67-8EF4-4A9C-98D5-823B092C5E8E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D03B-BA9C-40CA-8403-64ECE5D0F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001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B67-8EF4-4A9C-98D5-823B092C5E8E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D03B-BA9C-40CA-8403-64ECE5D0F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99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F4B67-8EF4-4A9C-98D5-823B092C5E8E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BD03B-BA9C-40CA-8403-64ECE5D0F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165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ступают инструментальные ансамбли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8236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граждение инструментальных ансамблей и солистов-инструменталистов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72016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2017-06-09T10:29:59Z</dcterms:created>
  <dcterms:modified xsi:type="dcterms:W3CDTF">2017-06-09T10:30:05Z</dcterms:modified>
</cp:coreProperties>
</file>